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sldIdLst>
    <p:sldId id="256" r:id="rId5"/>
    <p:sldId id="257" r:id="rId6"/>
    <p:sldId id="261" r:id="rId7"/>
    <p:sldId id="258" r:id="rId8"/>
    <p:sldId id="259" r:id="rId9"/>
    <p:sldId id="260" r:id="rId10"/>
  </p:sldIdLst>
  <p:sldSz cx="12192000" cy="6858000"/>
  <p:notesSz cx="6858000" cy="9144000"/>
  <p:embeddedFontLst>
    <p:embeddedFont>
      <p:font typeface="Alex Brush" panose="020B0604020202020204" charset="0"/>
      <p:regular r:id="rId11"/>
    </p:embeddedFont>
    <p:embeddedFont>
      <p:font typeface="Frutiger" panose="020B0500000000000000"/>
      <p:regular r:id="rId12"/>
      <p:bold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3262"/>
    <a:srgbClr val="00BC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E6E5AF-394A-2E2A-032C-11DC7DDA43C1}" v="3" dt="2025-01-30T15:33:22.288"/>
    <p1510:client id="{B14217C7-33A5-C22E-A251-2DFC5ED935EB}" v="12" dt="2025-01-30T17:12:16.7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26"/>
  </p:normalViewPr>
  <p:slideViewPr>
    <p:cSldViewPr snapToGrid="0">
      <p:cViewPr varScale="1">
        <p:scale>
          <a:sx n="116" d="100"/>
          <a:sy n="116" d="100"/>
        </p:scale>
        <p:origin x="8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purple cover with a blue and purple cover with a blue and purple background&#10;&#10;Description automatically generated">
            <a:extLst>
              <a:ext uri="{FF2B5EF4-FFF2-40B4-BE49-F238E27FC236}">
                <a16:creationId xmlns:a16="http://schemas.microsoft.com/office/drawing/2014/main" id="{898DE051-6286-D238-26C2-99133FB873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4A8724-613B-6B75-80B5-CC78671F61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4058" y="2118088"/>
            <a:ext cx="7121563" cy="1713175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  <a:latin typeface="Frutiger" panose="020B0500000000000000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A40F45-522D-DD40-76AF-CC6309257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1992" y="4038599"/>
            <a:ext cx="5665694" cy="365126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BCF1"/>
                </a:solidFill>
                <a:latin typeface="Frutiger" panose="020B0500000000000000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4C651D-3024-7D7F-EF0C-AE14FBDDA391}"/>
              </a:ext>
            </a:extLst>
          </p:cNvPr>
          <p:cNvSpPr txBox="1"/>
          <p:nvPr userDrawn="1"/>
        </p:nvSpPr>
        <p:spPr>
          <a:xfrm>
            <a:off x="5562599" y="6318450"/>
            <a:ext cx="6098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none" dirty="0">
                <a:solidFill>
                  <a:schemeClr val="bg1"/>
                </a:solidFill>
              </a:rPr>
              <a:t>www.neurotrauma-symposium.org       	</a:t>
            </a:r>
            <a:r>
              <a:rPr lang="en-US" b="1" dirty="0">
                <a:solidFill>
                  <a:schemeClr val="bg1"/>
                </a:solidFill>
              </a:rPr>
              <a:t>#NNS2025</a:t>
            </a:r>
          </a:p>
        </p:txBody>
      </p:sp>
    </p:spTree>
    <p:extLst>
      <p:ext uri="{BB962C8B-B14F-4D97-AF65-F5344CB8AC3E}">
        <p14:creationId xmlns:p14="http://schemas.microsoft.com/office/powerpoint/2010/main" val="1439212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object with blue text&#10;&#10;Description automatically generated">
            <a:extLst>
              <a:ext uri="{FF2B5EF4-FFF2-40B4-BE49-F238E27FC236}">
                <a16:creationId xmlns:a16="http://schemas.microsoft.com/office/drawing/2014/main" id="{D48508B0-540A-194B-A561-A2D221520A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AD942D-CB10-8586-2411-3042C363D9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01675"/>
            <a:ext cx="10515600" cy="627437"/>
          </a:xfrm>
        </p:spPr>
        <p:txBody>
          <a:bodyPr/>
          <a:lstStyle>
            <a:lvl1pPr>
              <a:defRPr b="1">
                <a:solidFill>
                  <a:srgbClr val="00BCF1"/>
                </a:solidFill>
                <a:latin typeface="Frutiger" panose="020B0500000000000000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C3919-9B15-01D2-AE5C-D009433F7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3195"/>
            <a:ext cx="10515600" cy="4143768"/>
          </a:xfrm>
        </p:spPr>
        <p:txBody>
          <a:bodyPr/>
          <a:lstStyle>
            <a:lvl1pPr>
              <a:defRPr>
                <a:latin typeface="Frutiger" panose="020B0500000000000000" pitchFamily="34" charset="0"/>
              </a:defRPr>
            </a:lvl1pPr>
            <a:lvl2pPr>
              <a:defRPr>
                <a:latin typeface="Frutiger" panose="020B0500000000000000" pitchFamily="34" charset="0"/>
              </a:defRPr>
            </a:lvl2pPr>
            <a:lvl3pPr>
              <a:defRPr>
                <a:latin typeface="Frutiger" panose="020B0500000000000000" pitchFamily="34" charset="0"/>
              </a:defRPr>
            </a:lvl3pPr>
            <a:lvl4pPr>
              <a:defRPr>
                <a:latin typeface="Frutiger" panose="020B0500000000000000" pitchFamily="34" charset="0"/>
              </a:defRPr>
            </a:lvl4pPr>
            <a:lvl5pPr>
              <a:defRPr>
                <a:latin typeface="Frutiger" panose="020B0500000000000000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5BDA9D-0CFF-646F-B1FA-9E9F12A6D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FED6-75BE-654B-A2D1-BC6C0DC7D389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4388A-1E1D-B380-7022-389794A95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CA4AE4-F1A1-E617-F16A-700E38074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103262"/>
                </a:solidFill>
                <a:latin typeface="Frutiger" panose="020B0500000000000000" pitchFamily="34" charset="0"/>
              </a:defRPr>
            </a:lvl1pPr>
          </a:lstStyle>
          <a:p>
            <a:fld id="{EF3DAAC2-D24D-3443-B054-CCFC8717B8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185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object with blue text&#10;&#10;Description automatically generated">
            <a:extLst>
              <a:ext uri="{FF2B5EF4-FFF2-40B4-BE49-F238E27FC236}">
                <a16:creationId xmlns:a16="http://schemas.microsoft.com/office/drawing/2014/main" id="{1B972CEF-8D0C-8A87-D29D-C2F2D8F2F9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A3BF13-CE81-78BC-D898-E35E3A0FF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4140"/>
            <a:ext cx="10515600" cy="781031"/>
          </a:xfrm>
        </p:spPr>
        <p:txBody>
          <a:bodyPr/>
          <a:lstStyle>
            <a:lvl1pPr>
              <a:defRPr b="1">
                <a:solidFill>
                  <a:srgbClr val="00BCF1"/>
                </a:solidFill>
                <a:latin typeface="Frutiger" panose="020B0500000000000000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AC7BF-EF4E-9F2B-F820-AF98D73852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2404" y="2194559"/>
            <a:ext cx="5157395" cy="3982403"/>
          </a:xfrm>
        </p:spPr>
        <p:txBody>
          <a:bodyPr/>
          <a:lstStyle>
            <a:lvl1pPr>
              <a:defRPr>
                <a:latin typeface="Frutiger" panose="020B0500000000000000" pitchFamily="34" charset="0"/>
              </a:defRPr>
            </a:lvl1pPr>
            <a:lvl2pPr>
              <a:defRPr>
                <a:latin typeface="Frutiger" panose="020B0500000000000000" pitchFamily="34" charset="0"/>
              </a:defRPr>
            </a:lvl2pPr>
            <a:lvl3pPr>
              <a:defRPr>
                <a:latin typeface="Frutiger" panose="020B0500000000000000" pitchFamily="34" charset="0"/>
              </a:defRPr>
            </a:lvl3pPr>
            <a:lvl4pPr>
              <a:defRPr>
                <a:latin typeface="Frutiger" panose="020B0500000000000000" pitchFamily="34" charset="0"/>
              </a:defRPr>
            </a:lvl4pPr>
            <a:lvl5pPr>
              <a:defRPr>
                <a:latin typeface="Frutiger" panose="020B0500000000000000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8BF7E3-5A8C-7EED-BA0F-CA2AB6545D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6404" y="2194559"/>
            <a:ext cx="5157395" cy="3982403"/>
          </a:xfrm>
        </p:spPr>
        <p:txBody>
          <a:bodyPr/>
          <a:lstStyle>
            <a:lvl1pPr>
              <a:defRPr>
                <a:latin typeface="Frutiger" panose="020B0500000000000000" pitchFamily="34" charset="0"/>
              </a:defRPr>
            </a:lvl1pPr>
            <a:lvl2pPr>
              <a:defRPr>
                <a:latin typeface="Frutiger" panose="020B0500000000000000" pitchFamily="34" charset="0"/>
              </a:defRPr>
            </a:lvl2pPr>
            <a:lvl3pPr>
              <a:defRPr>
                <a:latin typeface="Frutiger" panose="020B0500000000000000" pitchFamily="34" charset="0"/>
              </a:defRPr>
            </a:lvl3pPr>
            <a:lvl4pPr>
              <a:defRPr>
                <a:latin typeface="Frutiger" panose="020B0500000000000000" pitchFamily="34" charset="0"/>
              </a:defRPr>
            </a:lvl4pPr>
            <a:lvl5pPr>
              <a:defRPr>
                <a:latin typeface="Frutiger" panose="020B0500000000000000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E445A9-19CD-5E47-91D5-D8D1DDBFA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03262"/>
                </a:solidFill>
                <a:latin typeface="Frutiger" panose="020B0500000000000000" pitchFamily="34" charset="0"/>
              </a:defRPr>
            </a:lvl1pPr>
          </a:lstStyle>
          <a:p>
            <a:fld id="{509DFED6-75BE-654B-A2D1-BC6C0DC7D389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730DDB-F634-7425-F73F-4ADAE5FF1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03262"/>
                </a:solidFill>
                <a:latin typeface="Frutiger" panose="020B0500000000000000" pitchFamily="34" charset="0"/>
              </a:defRPr>
            </a:lvl1pPr>
          </a:lstStyle>
          <a:p>
            <a:fld id="{EF3DAAC2-D24D-3443-B054-CCFC8717B8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11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and purple cover with text and a person wearing boots&#10;&#10;Description automatically generated">
            <a:extLst>
              <a:ext uri="{FF2B5EF4-FFF2-40B4-BE49-F238E27FC236}">
                <a16:creationId xmlns:a16="http://schemas.microsoft.com/office/drawing/2014/main" id="{62561F67-41D4-7BE6-0ABF-0AB1B32A03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22B116-D2AF-1126-C88E-4B0897D15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6278955" cy="2613025"/>
          </a:xfrm>
        </p:spPr>
        <p:txBody>
          <a:bodyPr anchor="b"/>
          <a:lstStyle>
            <a:lvl1pPr>
              <a:defRPr sz="6000" b="1">
                <a:solidFill>
                  <a:schemeClr val="bg1"/>
                </a:solidFill>
                <a:latin typeface="Frutiger" panose="020B0500000000000000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A62A0F-B67E-1734-5DA1-E3D442AE3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6375774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0BCF1"/>
                </a:solidFill>
                <a:latin typeface="Frutiger" panose="020B0500000000000000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58266-8A37-038D-14A9-4FBB5B908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Frutiger" panose="020B0500000000000000" pitchFamily="34" charset="0"/>
              </a:defRPr>
            </a:lvl1pPr>
          </a:lstStyle>
          <a:p>
            <a:fld id="{509DFED6-75BE-654B-A2D1-BC6C0DC7D389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E698B-61C3-AF3C-F97D-D0A7D20D8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Frutiger" panose="020B0500000000000000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7BD08-2A2D-4653-EE37-C9B453E31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Frutiger" panose="020B0500000000000000" pitchFamily="34" charset="0"/>
              </a:defRPr>
            </a:lvl1pPr>
          </a:lstStyle>
          <a:p>
            <a:fld id="{EF3DAAC2-D24D-3443-B054-CCFC8717B8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017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ell with brain and a blue cover&#10;&#10;Description automatically generated">
            <a:extLst>
              <a:ext uri="{FF2B5EF4-FFF2-40B4-BE49-F238E27FC236}">
                <a16:creationId xmlns:a16="http://schemas.microsoft.com/office/drawing/2014/main" id="{E6C585CB-1F02-993F-637B-47DE88A250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12F7FF-37FF-5B19-0ABF-21622DC64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FED6-75BE-654B-A2D1-BC6C0DC7D389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2BEA52-07CD-F08D-F530-8B7BC5785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9BBF89-E83C-2DF3-237C-15F611A9C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DAAC2-D24D-3443-B054-CCFC8717B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766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ell with brain and a blue background&#10;&#10;Description automatically generated with medium confidence">
            <a:extLst>
              <a:ext uri="{FF2B5EF4-FFF2-40B4-BE49-F238E27FC236}">
                <a16:creationId xmlns:a16="http://schemas.microsoft.com/office/drawing/2014/main" id="{68D28F1A-328F-D893-2293-8B76BBD77C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7918B3-9349-C70F-0925-96E69DFD1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FED6-75BE-654B-A2D1-BC6C0DC7D389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84E32F-8749-5C62-8245-EFCB9D3DA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D7868F-21A7-0F62-1AC4-2D090F8F7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DAAC2-D24D-3443-B054-CCFC8717B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075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43D045-649C-D6F4-5821-1BD1B54A5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BA640-A82D-C1E0-E8AF-9C567C206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2DCD7-3025-B2A5-864D-26EC70C566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9DFED6-75BE-654B-A2D1-BC6C0DC7D389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FA66D-B46A-CD0F-7984-89A2646322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E07D1-3296-A464-EB33-30C64DF5F0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3DAAC2-D24D-3443-B054-CCFC8717B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72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06935-7331-AF4C-F5BE-FBD99237A4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 SLIDE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BD2C16-1F9E-11EA-1340-E1F53FE735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101072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F954E-0EBC-BCED-5C2C-9AE816539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103262"/>
                </a:solidFill>
                <a:latin typeface="Frutiger"/>
              </a:rPr>
              <a:t>HEADER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415EF-366D-3689-6BB2-2A6A60C0B4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780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99C14-DBCA-E53E-30AF-4A0FCA7FE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103262"/>
                </a:solidFill>
                <a:latin typeface="Frutiger"/>
              </a:rPr>
              <a:t>HEADER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0F870-648E-ADA9-DCB0-E4DB15B80BF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E7942F-F777-DABE-454D-ABAA26DABE2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740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D6D2020-147B-CE7E-F745-3729C967F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6278955" cy="1933348"/>
          </a:xfrm>
        </p:spPr>
        <p:txBody>
          <a:bodyPr/>
          <a:lstStyle/>
          <a:p>
            <a:r>
              <a:rPr lang="en-US" dirty="0"/>
              <a:t>Chapter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BCB97A-BF63-9657-DA35-8933B0211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7964" y="3648075"/>
            <a:ext cx="6375774" cy="1500187"/>
          </a:xfrm>
        </p:spPr>
        <p:txBody>
          <a:bodyPr/>
          <a:lstStyle/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310255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FF350F02-8CC2-AB93-3D6C-3674F46CE32F}"/>
              </a:ext>
            </a:extLst>
          </p:cNvPr>
          <p:cNvSpPr txBox="1">
            <a:spLocks/>
          </p:cNvSpPr>
          <p:nvPr/>
        </p:nvSpPr>
        <p:spPr>
          <a:xfrm>
            <a:off x="6837289" y="2466072"/>
            <a:ext cx="5359009" cy="1933348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>
                <a:solidFill>
                  <a:schemeClr val="bg1"/>
                </a:solidFill>
                <a:latin typeface="Alex Brush"/>
              </a:rPr>
              <a:t>Thank</a:t>
            </a:r>
            <a:endParaRPr lang="en-US">
              <a:solidFill>
                <a:schemeClr val="bg1"/>
              </a:solidFill>
              <a:latin typeface="Aptos Display" panose="02110004020202020204"/>
            </a:endParaRPr>
          </a:p>
          <a:p>
            <a:pPr algn="ctr"/>
            <a:r>
              <a:rPr lang="en-US" sz="8000" dirty="0">
                <a:solidFill>
                  <a:schemeClr val="bg1"/>
                </a:solidFill>
                <a:latin typeface="Alex Brush"/>
              </a:rPr>
              <a:t>you!</a:t>
            </a:r>
            <a:endParaRPr lang="en-US" dirty="0">
              <a:solidFill>
                <a:schemeClr val="bg1"/>
              </a:solidFill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4023059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9889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B4594CA67DD848ABD91F859C75CDAA" ma:contentTypeVersion="24" ma:contentTypeDescription="Create a new document." ma:contentTypeScope="" ma:versionID="ccf4357cd91c61e03cbbd5c9b34cdda7">
  <xsd:schema xmlns:xsd="http://www.w3.org/2001/XMLSchema" xmlns:xs="http://www.w3.org/2001/XMLSchema" xmlns:p="http://schemas.microsoft.com/office/2006/metadata/properties" xmlns:ns2="0b5aa3ad-7d31-4cef-a0a3-16ecc7c783a8" xmlns:ns3="5d8de9d8-1837-42db-97c7-3b5aea292a4b" xmlns:ns4="a22f7aeb-af32-4a51-8996-af0fd7538050" targetNamespace="http://schemas.microsoft.com/office/2006/metadata/properties" ma:root="true" ma:fieldsID="2f9d8610d8ff08b3df1f16f4400fa048" ns2:_="" ns3:_="" ns4:_="">
    <xsd:import namespace="0b5aa3ad-7d31-4cef-a0a3-16ecc7c783a8"/>
    <xsd:import namespace="5d8de9d8-1837-42db-97c7-3b5aea292a4b"/>
    <xsd:import namespace="a22f7aeb-af32-4a51-8996-af0fd75380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  <xsd:element ref="ns3:_Flow_SignoffStatus" minOccurs="0"/>
                <xsd:element ref="ns3:Suitability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  <xsd:element ref="ns3:Commis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5aa3ad-7d31-4cef-a0a3-16ecc7c783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8de9d8-1837-42db-97c7-3b5aea292a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Suitability" ma:index="22" nillable="true" ma:displayName="Suitability" ma:description="Picture quality" ma:format="Dropdown" ma:internalName="Suitability">
      <xsd:simpleType>
        <xsd:union memberTypes="dms:Text">
          <xsd:simpleType>
            <xsd:restriction base="dms:Choice">
              <xsd:enumeration value="Yes"/>
              <xsd:enumeration value="No"/>
            </xsd:restriction>
          </xsd:simpleType>
        </xsd:un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feb1ccaa-8655-4a67-bc2a-7fa66ae7ca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ommission" ma:index="28" nillable="true" ma:displayName="Approval?" ma:format="Dropdown" ma:internalName="Commission">
      <xsd:simpleType>
        <xsd:restriction base="dms:Choice">
          <xsd:enumeration value="YES"/>
          <xsd:enumeration value="NO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f7aeb-af32-4a51-8996-af0fd7538050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256ea676-f801-4026-a1bd-e8dffc1d8a89}" ma:internalName="TaxCatchAll" ma:showField="CatchAllData" ma:web="0b5aa3ad-7d31-4cef-a0a3-16ecc7c783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ission xmlns="5d8de9d8-1837-42db-97c7-3b5aea292a4b" xsi:nil="true"/>
    <lcf76f155ced4ddcb4097134ff3c332f xmlns="5d8de9d8-1837-42db-97c7-3b5aea292a4b">
      <Terms xmlns="http://schemas.microsoft.com/office/infopath/2007/PartnerControls"/>
    </lcf76f155ced4ddcb4097134ff3c332f>
    <_Flow_SignoffStatus xmlns="5d8de9d8-1837-42db-97c7-3b5aea292a4b" xsi:nil="true"/>
    <TaxCatchAll xmlns="a22f7aeb-af32-4a51-8996-af0fd7538050" xsi:nil="true"/>
    <Suitability xmlns="5d8de9d8-1837-42db-97c7-3b5aea292a4b" xsi:nil="true"/>
  </documentManagement>
</p:properties>
</file>

<file path=customXml/itemProps1.xml><?xml version="1.0" encoding="utf-8"?>
<ds:datastoreItem xmlns:ds="http://schemas.openxmlformats.org/officeDocument/2006/customXml" ds:itemID="{7EDBDACC-95DB-4419-9A9E-E345DBA0C9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5aa3ad-7d31-4cef-a0a3-16ecc7c783a8"/>
    <ds:schemaRef ds:uri="5d8de9d8-1837-42db-97c7-3b5aea292a4b"/>
    <ds:schemaRef ds:uri="a22f7aeb-af32-4a51-8996-af0fd75380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32D6E14-DFAF-4C0A-8C3A-EC1E1CDF80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B5A6CD-12AC-4BF7-BB8B-72CF1B35505B}">
  <ds:schemaRefs>
    <ds:schemaRef ds:uri="http://schemas.microsoft.com/office/2006/metadata/properties"/>
    <ds:schemaRef ds:uri="http://schemas.microsoft.com/office/infopath/2007/PartnerControls"/>
    <ds:schemaRef ds:uri="5d8de9d8-1837-42db-97c7-3b5aea292a4b"/>
    <ds:schemaRef ds:uri="a22f7aeb-af32-4a51-8996-af0fd753805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11</Words>
  <Application>Microsoft Office PowerPoint</Application>
  <PresentationFormat>Widescreen</PresentationFormat>
  <Paragraphs>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TITLE SLIDE</vt:lpstr>
      <vt:lpstr>HEADER</vt:lpstr>
      <vt:lpstr>HEADER</vt:lpstr>
      <vt:lpstr>Chapter Title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Eugenia Evoyan</dc:creator>
  <cp:lastModifiedBy>Eugenia Evoyan</cp:lastModifiedBy>
  <cp:revision>13</cp:revision>
  <dcterms:created xsi:type="dcterms:W3CDTF">2025-01-24T21:51:54Z</dcterms:created>
  <dcterms:modified xsi:type="dcterms:W3CDTF">2025-04-02T07:28:09Z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0x010100E9B4594CA67DD848ABD91F859C75CDAA</vt:lpwstr>
  </property>
  <property fmtid="{D5CDD505-2E9C-101B-9397-08002B2CF9AE}" pid="3" name="MediaServiceImageTags">
    <vt:lpwstr/>
  </property>
</Properties>
</file>